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</dgm:pt>
  </dgm:ptLst>
  <dgm:cxnLst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 в соответствии с ФОП)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332089" y="333377"/>
            <a:ext cx="62427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Муниципальное дошкольное образовательной учреждение</a:t>
            </a:r>
          </a:p>
          <a:p>
            <a:pPr algn="ctr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Большесельский ДС «Березка»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886453" y="6155291"/>
            <a:ext cx="18159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Большое Село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родительский комитет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нормативными документами и локальными нормативными 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1524</Words>
  <Application>Microsoft Office PowerPoint</Application>
  <PresentationFormat>Экран (4:3)</PresentationFormat>
  <Paragraphs>150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Березка</cp:lastModifiedBy>
  <cp:revision>9</cp:revision>
  <dcterms:created xsi:type="dcterms:W3CDTF">2023-08-02T09:43:03Z</dcterms:created>
  <dcterms:modified xsi:type="dcterms:W3CDTF">2024-12-25T10:53:08Z</dcterms:modified>
</cp:coreProperties>
</file>